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Невозможно всегда  быть героем ,но всегда можно оставаться человеком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322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9675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Понятно людям явственно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Что такое нравственно.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Даже если ты мала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Делай добрые дела!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Не капризничай, не плачь.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Слёзки от прохожих спрячь.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Умей обещаний пустых не давать.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Дела со словами должны совпадать.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35939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764704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Взрослых людей всегда уважай!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А тех, кто слабее не обижай.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Малышам помочь старайся.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И побольше улыбайся!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Умей игрушками делиться.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Умей старательно трудиться.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Умей дружить без ссор и драк.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Не бойся делать первый шаг.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74564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53285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Дело делай аккуратно.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Выгляди всегда опрятно.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Открыто и улыбчиво.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На просьбы будь отзывчива.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Не кричи ты громогласно.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Не обвиняй других напрасно.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Вежливо веди беседу.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Мило улыбнись соседу.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7356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980728"/>
            <a:ext cx="46622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Ответственным быть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Очень нужно любому.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Важно оно очень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В школе и дома.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И в жизни тебе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Без него - никуда.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Забыл, что ответственен -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Будет беда.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Ты помни, дружочек,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Все время об этом.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С другим поделись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Этим важным секретом.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08631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051720" y="836712"/>
            <a:ext cx="5976664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/>
              <a:t>Ответственность за собственное здоровье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5349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EB3~1\AppData\Local\Temp\Rar$DIa2012.20509\20200909_103322(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680676" y="1711815"/>
            <a:ext cx="6002698" cy="382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9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763688" y="980728"/>
            <a:ext cx="6408712" cy="38884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/>
              <a:t>Ответственность за домашних любимцев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2616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9EB3~1\AppData\Local\Temp\Rar$DIa2012.45283\20200909_103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00136" y="220143"/>
            <a:ext cx="5832648" cy="603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80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763688" y="908720"/>
            <a:ext cx="6048672" cy="38884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/>
              <a:t>Ответственность за действия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8729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9EB3~1\AppData\Local\Temp\Rar$DIa2012.8139\20200909_103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5188" y="907220"/>
            <a:ext cx="6324703" cy="47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21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115616" y="1052736"/>
            <a:ext cx="6984776" cy="41044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Ответственность за безопасность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20248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</TotalTime>
  <Words>30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Невозможно всегда  быть героем ,но всегда можно оставаться человеком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Невозможно всегда  быть героем ,но всегда можно оставаться человеком</dc:title>
  <dc:creator>Елена Васильевна</dc:creator>
  <cp:lastModifiedBy>Елена Васильевна</cp:lastModifiedBy>
  <cp:revision>3</cp:revision>
  <dcterms:created xsi:type="dcterms:W3CDTF">2021-02-18T09:16:57Z</dcterms:created>
  <dcterms:modified xsi:type="dcterms:W3CDTF">2021-02-18T10:09:12Z</dcterms:modified>
</cp:coreProperties>
</file>